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ter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829"/>
    <a:srgbClr val="0D0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3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www.healthscopeai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.png"/><Relationship Id="rId5" Type="http://schemas.openxmlformats.org/officeDocument/2006/relationships/hyperlink" Target="mailto:info@healthscopeai.com" TargetMode="External"/><Relationship Id="rId10" Type="http://schemas.openxmlformats.org/officeDocument/2006/relationships/hyperlink" Target="https://www.linkedin.com/company/healthscopeai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6263" y="2318948"/>
            <a:ext cx="8084635" cy="356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HealthScope AI: Decoding Your Health Reports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757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Data to Actionable Health Intelligence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9381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complex health reports into personalised, actionable insights through intelligent analysis and AI-powered recommendations.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EDC4CF-5DAF-A00E-DFD2-B4645164B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9794" y="5882521"/>
            <a:ext cx="2230243" cy="2230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Click="0" advTm="300000">
        <p15:prstTrans prst="curtains"/>
        <p:sndAc>
          <p:stSnd>
            <p:snd r:embed="rId3" name="applause.wav"/>
          </p:stSnd>
        </p:sndAc>
      </p:transition>
    </mc:Choice>
    <mc:Fallback xmlns="">
      <p:transition spd="slow" advClick="0" advTm="300000">
        <p:fade/>
        <p:sndAc>
          <p:stSnd>
            <p:snd r:embed="rId6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890" y="860584"/>
            <a:ext cx="7856220" cy="1207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 Reports Are Overwhelming, Not Illuminating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43890" y="2343745"/>
            <a:ext cx="7856220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receive a blood test back with 30+ markers. Your cholesterol is elevated, Vitamin D is low. What does it </a:t>
            </a:r>
            <a:r>
              <a:rPr lang="en-US" sz="140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actually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mean for you?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12470" y="3093481"/>
            <a:ext cx="7787640" cy="1165980"/>
          </a:xfrm>
          <a:prstGeom prst="roundRect">
            <a:avLst>
              <a:gd name="adj" fmla="val 50000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" y="3139321"/>
            <a:ext cx="91440" cy="1120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94948" y="3346133"/>
            <a:ext cx="242256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Information Overload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919282" y="3758327"/>
            <a:ext cx="737401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Pages of complex medical data are difficult to interpret without medical expertise.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12470" y="4466273"/>
            <a:ext cx="7856220" cy="1120140"/>
          </a:xfrm>
          <a:prstGeom prst="roundRect">
            <a:avLst>
              <a:gd name="adj" fmla="val 9796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" y="4443413"/>
            <a:ext cx="91440" cy="11201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398877" y="4650224"/>
            <a:ext cx="2414707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Lack of Context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919282" y="5062418"/>
            <a:ext cx="737401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Numbers without explanation create anxiety and confusion about health status.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643890" y="5747504"/>
            <a:ext cx="7856220" cy="1120140"/>
          </a:xfrm>
          <a:prstGeom prst="roundRect">
            <a:avLst>
              <a:gd name="adj" fmla="val 9796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" y="5747504"/>
            <a:ext cx="91440" cy="11201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745581" y="5954316"/>
            <a:ext cx="3721298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Unawareness of potential disease 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919282" y="6366510"/>
            <a:ext cx="737401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does these number implies? What potential risk I have in future ?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643890" y="7074575"/>
            <a:ext cx="785622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gap between data and understanding leads to inaction and poor health outcomes.</a:t>
            </a:r>
            <a:endParaRPr lang="en-US" sz="1400" dirty="0"/>
          </a:p>
        </p:txBody>
      </p:sp>
    </p:spTree>
  </p:cSld>
  <p:clrMapOvr>
    <a:masterClrMapping/>
  </p:clrMapOvr>
  <p:transition spd="slow" advClick="0" advTm="30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711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11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711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11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11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11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711"/>
                            </p:stCondLst>
                            <p:childTnLst>
                              <p:par>
                                <p:cTn id="5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711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711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711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12119253" cy="71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Need Isn't More Data, It's Smarter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666" y="1827728"/>
            <a:ext cx="7656195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research reveals that </a:t>
            </a:r>
            <a:r>
              <a:rPr lang="en-US" sz="1700" b="1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72% of people feel anxious</a:t>
            </a: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after receiving a health report and don't know the next steps.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666" y="2716411"/>
            <a:ext cx="7656195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insight: A system is needed that doesn't just present data, but </a:t>
            </a: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connects the dots</a:t>
            </a: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between different health markers.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" y="3694271"/>
            <a:ext cx="216694" cy="27098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66" y="3991928"/>
            <a:ext cx="3719751" cy="30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666" y="4161234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8666" y="4733568"/>
            <a:ext cx="371975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rules to identify correlations and patterns a human might miss.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111" y="3694271"/>
            <a:ext cx="216694" cy="27098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111" y="3991928"/>
            <a:ext cx="3719751" cy="304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695111" y="4161234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Personalised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695111" y="4733568"/>
            <a:ext cx="371975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recommendations specific to the individual's results.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66" y="5803463"/>
            <a:ext cx="216694" cy="27098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66" y="6119812"/>
            <a:ext cx="7656195" cy="3048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8666" y="6313765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Action-Oriented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666" y="6886099"/>
            <a:ext cx="7656195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Translating complex data into simple, clear steps.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1357" y="1363300"/>
            <a:ext cx="4927878" cy="4927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E38F5E-3795-513D-8C8C-237AAE51F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8145" y="6501161"/>
            <a:ext cx="1728439" cy="1728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0"/>
    </mc:Choice>
    <mc:Fallback xmlns="">
      <p:transition spd="slow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8538" y="3158609"/>
            <a:ext cx="10452497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Your Personal Health Analyst, Powered by AI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88538" y="4099084"/>
            <a:ext cx="1325332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built HealthScope, a powerful rule-based engine that analyses multiple health markers to predict risks and provide personalised guidance.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0919" y="4619446"/>
            <a:ext cx="4286607" cy="2895005"/>
          </a:xfrm>
          <a:prstGeom prst="roundRect">
            <a:avLst>
              <a:gd name="adj" fmla="val 2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50" y="4839295"/>
            <a:ext cx="590193" cy="59019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132" y="4968359"/>
            <a:ext cx="265509" cy="3319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850" y="5626179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Multi-Format Input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92850" y="6066949"/>
            <a:ext cx="3877985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analyse reports from any source. We accept uploaded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(photos of reports),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PDFs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(lab digital reports), and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CSVs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(wearable data).</a:t>
            </a:r>
            <a:endParaRPr lang="en-US" sz="1500" dirty="0"/>
          </a:p>
        </p:txBody>
      </p:sp>
      <p:sp>
        <p:nvSpPr>
          <p:cNvPr id="10" name="Shape 5"/>
          <p:cNvSpPr/>
          <p:nvPr/>
        </p:nvSpPr>
        <p:spPr>
          <a:xfrm>
            <a:off x="5171837" y="4634984"/>
            <a:ext cx="4286607" cy="2895005"/>
          </a:xfrm>
          <a:prstGeom prst="roundRect">
            <a:avLst>
              <a:gd name="adj" fmla="val 2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148" y="4839295"/>
            <a:ext cx="590193" cy="59019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430" y="4968359"/>
            <a:ext cx="265509" cy="33194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376148" y="5626179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Actionable Insights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5376148" y="6066949"/>
            <a:ext cx="3877985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go beyond numbers. Get clear, immediate advice on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Dietary changes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Lifestyle adjustments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guidance on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to consult a doctor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15" name="Shape 8"/>
          <p:cNvSpPr/>
          <p:nvPr/>
        </p:nvSpPr>
        <p:spPr>
          <a:xfrm>
            <a:off x="9655135" y="4634984"/>
            <a:ext cx="4286607" cy="2895005"/>
          </a:xfrm>
          <a:prstGeom prst="roundRect">
            <a:avLst>
              <a:gd name="adj" fmla="val 2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9447" y="4839295"/>
            <a:ext cx="590193" cy="590193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1729" y="4968359"/>
            <a:ext cx="265509" cy="331946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859447" y="5626179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Holistic Health View</a:t>
            </a:r>
            <a:endParaRPr lang="en-US" sz="2000" dirty="0"/>
          </a:p>
        </p:txBody>
      </p:sp>
      <p:sp>
        <p:nvSpPr>
          <p:cNvPr id="19" name="Text 10"/>
          <p:cNvSpPr/>
          <p:nvPr/>
        </p:nvSpPr>
        <p:spPr>
          <a:xfrm>
            <a:off x="9859447" y="6066949"/>
            <a:ext cx="3877985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 the big picture. Our dashboard synthesises all your results into one comprehensive overview, tracking trends over time.</a:t>
            </a:r>
            <a:endParaRPr lang="en-US" sz="15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C77213-94C2-DC68-5081-2AEAD8EA3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58" y="9110"/>
            <a:ext cx="4516689" cy="30203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53D2BC-34FD-6274-6BFB-939BAE3D0E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7622" y="9111"/>
            <a:ext cx="4919898" cy="30203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0F7A71-F397-76A4-77BC-B55966C0AA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6595" y="9110"/>
            <a:ext cx="5051947" cy="30315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9E9F8E0-2BEB-1BFE-09C9-2CF65BE5F21E}"/>
              </a:ext>
            </a:extLst>
          </p:cNvPr>
          <p:cNvSpPr/>
          <p:nvPr/>
        </p:nvSpPr>
        <p:spPr>
          <a:xfrm>
            <a:off x="12745844" y="7750098"/>
            <a:ext cx="1773044" cy="470392"/>
          </a:xfrm>
          <a:prstGeom prst="rect">
            <a:avLst/>
          </a:prstGeom>
          <a:solidFill>
            <a:srgbClr val="0E0829"/>
          </a:solidFill>
          <a:ln>
            <a:solidFill>
              <a:srgbClr val="0D0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0"/>
    </mc:Choice>
    <mc:Fallback xmlns="">
      <p:transition spd="slow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0"/>
                            </p:stCondLst>
                            <p:childTnLst>
                              <p:par>
                                <p:cTn id="7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0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794" y="531495"/>
            <a:ext cx="7791212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a Healthier Future, Together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380202" y="2089666"/>
            <a:ext cx="22860" cy="4261128"/>
          </a:xfrm>
          <a:prstGeom prst="roundRect">
            <a:avLst>
              <a:gd name="adj" fmla="val 355113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574750" y="2295644"/>
            <a:ext cx="579834" cy="22860"/>
          </a:xfrm>
          <a:prstGeom prst="roundRect">
            <a:avLst>
              <a:gd name="adj" fmla="val 355113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162794" y="2089666"/>
            <a:ext cx="434816" cy="43481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28040" y="2116812"/>
            <a:ext cx="304324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346633" y="2156103"/>
            <a:ext cx="253674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6 Months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346633" y="2589133"/>
            <a:ext cx="660737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Closed Beta launch with select healthcare providers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346633" y="2965847"/>
            <a:ext cx="660737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major wearable APIs (Apple Health, Fitbit)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574750" y="3867388"/>
            <a:ext cx="579834" cy="22860"/>
          </a:xfrm>
          <a:prstGeom prst="roundRect">
            <a:avLst>
              <a:gd name="adj" fmla="val 355113"/>
            </a:avLst>
          </a:prstGeom>
          <a:solidFill>
            <a:srgbClr val="48367C"/>
          </a:solidFill>
          <a:ln/>
        </p:spPr>
      </p:sp>
      <p:sp>
        <p:nvSpPr>
          <p:cNvPr id="12" name="Shape 9"/>
          <p:cNvSpPr/>
          <p:nvPr/>
        </p:nvSpPr>
        <p:spPr>
          <a:xfrm>
            <a:off x="6162794" y="3661410"/>
            <a:ext cx="434816" cy="43481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28040" y="3688556"/>
            <a:ext cx="304324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346633" y="3727847"/>
            <a:ext cx="253674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12 Months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346633" y="4160877"/>
            <a:ext cx="660737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predictive analytics for chronic condition management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346633" y="4537591"/>
            <a:ext cx="660737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B2B API for clinics and wellness apps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574750" y="5439132"/>
            <a:ext cx="579834" cy="22860"/>
          </a:xfrm>
          <a:prstGeom prst="roundRect">
            <a:avLst>
              <a:gd name="adj" fmla="val 355113"/>
            </a:avLst>
          </a:prstGeom>
          <a:solidFill>
            <a:srgbClr val="48367C"/>
          </a:solidFill>
          <a:ln/>
        </p:spPr>
      </p:sp>
      <p:sp>
        <p:nvSpPr>
          <p:cNvPr id="18" name="Shape 15"/>
          <p:cNvSpPr/>
          <p:nvPr/>
        </p:nvSpPr>
        <p:spPr>
          <a:xfrm>
            <a:off x="6162794" y="5233154"/>
            <a:ext cx="434816" cy="43481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228040" y="5260300"/>
            <a:ext cx="304324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7346633" y="5299591"/>
            <a:ext cx="253674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Long-Term Vision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346633" y="5732621"/>
            <a:ext cx="6607373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Become the universal standard for personalised, preventative health intelligence.</a:t>
            </a:r>
            <a:endParaRPr lang="en-US" sz="1500" dirty="0"/>
          </a:p>
        </p:txBody>
      </p:sp>
      <p:sp>
        <p:nvSpPr>
          <p:cNvPr id="22" name="Shape 19"/>
          <p:cNvSpPr/>
          <p:nvPr/>
        </p:nvSpPr>
        <p:spPr>
          <a:xfrm>
            <a:off x="6162794" y="6568202"/>
            <a:ext cx="7791212" cy="1130141"/>
          </a:xfrm>
          <a:prstGeom prst="roundRect">
            <a:avLst>
              <a:gd name="adj" fmla="val 7183"/>
            </a:avLst>
          </a:prstGeom>
          <a:solidFill>
            <a:srgbClr val="1C113B"/>
          </a:solidFill>
          <a:ln/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032" y="6861453"/>
            <a:ext cx="241578" cy="193238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6790849" y="6809661"/>
            <a:ext cx="6969919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seeking partners and investors to help us scale.</a:t>
            </a:r>
            <a:r>
              <a:rPr lang="en-US" sz="15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Let's connect and transform healthcare together.</a:t>
            </a:r>
            <a:endParaRPr lang="en-US" sz="15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E0D83D-2C3A-2649-749B-E3944E3FF2D4}"/>
              </a:ext>
            </a:extLst>
          </p:cNvPr>
          <p:cNvSpPr/>
          <p:nvPr/>
        </p:nvSpPr>
        <p:spPr>
          <a:xfrm>
            <a:off x="12801599" y="7781124"/>
            <a:ext cx="1728439" cy="412595"/>
          </a:xfrm>
          <a:prstGeom prst="rect">
            <a:avLst/>
          </a:prstGeom>
          <a:solidFill>
            <a:srgbClr val="0E0829"/>
          </a:solidFill>
          <a:ln>
            <a:solidFill>
              <a:srgbClr val="0E08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0"/>
    </mc:Choice>
    <mc:Fallback xmlns="">
      <p:transition spd="slow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000"/>
                            </p:stCondLst>
                            <p:childTnLst>
                              <p:par>
                                <p:cTn id="9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3453" y="0"/>
            <a:ext cx="14630400" cy="8229600"/>
          </a:xfrm>
          <a:prstGeom prst="rect">
            <a:avLst/>
          </a:prstGeom>
          <a:solidFill>
            <a:srgbClr val="0C0524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4951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93790" y="29339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envision a future where complex health data becomes clear, actionable insights for everyone. Your partnership is key to building this healthier tomorrow.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1489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4253" y="40495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Email Us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644253" y="4557713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info@healthscopeai.com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391489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07348" y="40495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Visit Our Website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8307348" y="4557713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healthscopeai.com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37424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5089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Call Us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644253" y="6017062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+91 9352856490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6884" y="537424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07348" y="55089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Connect on LinkedIn</a:t>
            </a:r>
            <a:endParaRPr lang="en-US" sz="2300" dirty="0"/>
          </a:p>
        </p:txBody>
      </p:sp>
      <p:sp>
        <p:nvSpPr>
          <p:cNvPr id="17" name="Text 10"/>
          <p:cNvSpPr/>
          <p:nvPr/>
        </p:nvSpPr>
        <p:spPr>
          <a:xfrm>
            <a:off x="8307348" y="6017062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@HealthScopeAI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C5EE23-140F-8FDC-F63E-8A85CFFCE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1559" y="3423424"/>
            <a:ext cx="6455102" cy="4713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459</Words>
  <Application>Microsoft Office PowerPoint</Application>
  <PresentationFormat>Custom</PresentationFormat>
  <Paragraphs>58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Ayush</dc:creator>
  <cp:lastModifiedBy>AYUSH KUMAR</cp:lastModifiedBy>
  <cp:revision>4</cp:revision>
  <dcterms:created xsi:type="dcterms:W3CDTF">2025-09-20T17:48:37Z</dcterms:created>
  <dcterms:modified xsi:type="dcterms:W3CDTF">2025-09-21T07:27:19Z</dcterms:modified>
</cp:coreProperties>
</file>